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68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43" r:id="rId34"/>
    <p:sldId id="344" r:id="rId35"/>
    <p:sldId id="335" r:id="rId36"/>
    <p:sldId id="336" r:id="rId37"/>
    <p:sldId id="316" r:id="rId38"/>
    <p:sldId id="338" r:id="rId3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70" autoAdjust="0"/>
  </p:normalViewPr>
  <p:slideViewPr>
    <p:cSldViewPr snapToGrid="0">
      <p:cViewPr varScale="1">
        <p:scale>
          <a:sx n="80" d="100"/>
          <a:sy n="80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about.gitlab.com/2017/03/14/axosoft-launches-gitkraken-integration-with-gitlab/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289446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917116" y="3736428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BC8124D3-74BB-4EA1-910E-7E46564DCDA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r="54568"/>
          <a:stretch/>
        </p:blipFill>
        <p:spPr>
          <a:xfrm>
            <a:off x="7119351" y="3707370"/>
            <a:ext cx="651569" cy="6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63386"/>
            <a:ext cx="14547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752144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37659A-11F9-4962-9376-F2A6660EAB2B}"/>
              </a:ext>
            </a:extLst>
          </p:cNvPr>
          <p:cNvSpPr txBox="1"/>
          <p:nvPr/>
        </p:nvSpPr>
        <p:spPr>
          <a:xfrm>
            <a:off x="288521" y="1874097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6FE56C6-72DC-4775-AC3F-7C0DAA0E2678}"/>
              </a:ext>
            </a:extLst>
          </p:cNvPr>
          <p:cNvSpPr/>
          <p:nvPr/>
        </p:nvSpPr>
        <p:spPr>
          <a:xfrm>
            <a:off x="4125560" y="1985318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915D69F-16AB-4AC5-B3F2-D9BCBCB8F78E}"/>
              </a:ext>
            </a:extLst>
          </p:cNvPr>
          <p:cNvCxnSpPr>
            <a:cxnSpLocks/>
          </p:cNvCxnSpPr>
          <p:nvPr/>
        </p:nvCxnSpPr>
        <p:spPr>
          <a:xfrm flipH="1">
            <a:off x="3103121" y="2201517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3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  <p:pic>
        <p:nvPicPr>
          <p:cNvPr id="5" name="Elemento grafico 4" descr="Chiudi con riempimento a tinta unita">
            <a:extLst>
              <a:ext uri="{FF2B5EF4-FFF2-40B4-BE49-F238E27FC236}">
                <a16:creationId xmlns:a16="http://schemas.microsoft.com/office/drawing/2014/main" id="{F9ACF71A-DB7F-4A8A-A97E-B02515687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5264" y="1945580"/>
            <a:ext cx="1203686" cy="1203686"/>
          </a:xfrm>
          <a:prstGeom prst="rect">
            <a:avLst/>
          </a:prstGeom>
        </p:spPr>
      </p:pic>
      <p:pic>
        <p:nvPicPr>
          <p:cNvPr id="27" name="Elemento grafico 26" descr="Chiudi con riempimento a tinta unita">
            <a:extLst>
              <a:ext uri="{FF2B5EF4-FFF2-40B4-BE49-F238E27FC236}">
                <a16:creationId xmlns:a16="http://schemas.microsoft.com/office/drawing/2014/main" id="{D4FA44FE-7D79-41C0-9735-0E18CDA76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21" y="2809171"/>
            <a:ext cx="1203686" cy="1203686"/>
          </a:xfrm>
          <a:prstGeom prst="rect">
            <a:avLst/>
          </a:prstGeom>
        </p:spPr>
      </p:pic>
      <p:pic>
        <p:nvPicPr>
          <p:cNvPr id="32" name="Elemento grafico 31" descr="Chiudi con riempimento a tinta unita">
            <a:extLst>
              <a:ext uri="{FF2B5EF4-FFF2-40B4-BE49-F238E27FC236}">
                <a16:creationId xmlns:a16="http://schemas.microsoft.com/office/drawing/2014/main" id="{88486517-82A9-41E4-B6EA-B9321D5D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21" y="4248118"/>
            <a:ext cx="1203686" cy="1203686"/>
          </a:xfrm>
          <a:prstGeom prst="rect">
            <a:avLst/>
          </a:prstGeom>
        </p:spPr>
      </p:pic>
      <p:pic>
        <p:nvPicPr>
          <p:cNvPr id="33" name="Elemento grafico 32" descr="Chiudi con riempimento a tinta unita">
            <a:extLst>
              <a:ext uri="{FF2B5EF4-FFF2-40B4-BE49-F238E27FC236}">
                <a16:creationId xmlns:a16="http://schemas.microsoft.com/office/drawing/2014/main" id="{4E3D1BEF-9EB9-4453-A883-2C9618AE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3031" y="4285051"/>
            <a:ext cx="1203686" cy="1203686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B12F05E-7A2A-449A-84AF-597FB0858D1A}"/>
              </a:ext>
            </a:extLst>
          </p:cNvPr>
          <p:cNvSpPr/>
          <p:nvPr/>
        </p:nvSpPr>
        <p:spPr>
          <a:xfrm rot="11890043">
            <a:off x="3300599" y="2100221"/>
            <a:ext cx="2019526" cy="5072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6539440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982771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96107" y="2564647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79943" y="2298151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3998646" y="2351700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456804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344BD582-FDF1-6340-ABD4-B70E8594EB43}"/>
              </a:ext>
            </a:extLst>
          </p:cNvPr>
          <p:cNvSpPr/>
          <p:nvPr/>
        </p:nvSpPr>
        <p:spPr>
          <a:xfrm>
            <a:off x="7611802" y="3645662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4124AD93-5328-E942-AD24-098F1CA81866}"/>
              </a:ext>
            </a:extLst>
          </p:cNvPr>
          <p:cNvSpPr/>
          <p:nvPr/>
        </p:nvSpPr>
        <p:spPr>
          <a:xfrm>
            <a:off x="7566802" y="3600662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0681017A-00CA-E443-A320-2158855D4229}"/>
              </a:ext>
            </a:extLst>
          </p:cNvPr>
          <p:cNvCxnSpPr>
            <a:cxnSpLocks/>
          </p:cNvCxnSpPr>
          <p:nvPr/>
        </p:nvCxnSpPr>
        <p:spPr>
          <a:xfrm>
            <a:off x="6700939" y="3690662"/>
            <a:ext cx="84883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BB714B1E-4107-764A-AFA5-32F71FA309E7}"/>
              </a:ext>
            </a:extLst>
          </p:cNvPr>
          <p:cNvCxnSpPr>
            <a:cxnSpLocks/>
          </p:cNvCxnSpPr>
          <p:nvPr/>
        </p:nvCxnSpPr>
        <p:spPr>
          <a:xfrm flipV="1">
            <a:off x="3610887" y="2552562"/>
            <a:ext cx="0" cy="374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1 97">
            <a:extLst>
              <a:ext uri="{FF2B5EF4-FFF2-40B4-BE49-F238E27FC236}">
                <a16:creationId xmlns:a16="http://schemas.microsoft.com/office/drawing/2014/main" id="{EFC8AB2D-C9F3-444A-8792-F6FD65BBA55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610887" y="2552562"/>
            <a:ext cx="3877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Interruzione 133">
            <a:extLst>
              <a:ext uri="{FF2B5EF4-FFF2-40B4-BE49-F238E27FC236}">
                <a16:creationId xmlns:a16="http://schemas.microsoft.com/office/drawing/2014/main" id="{3D2B0883-2D1F-D646-B9FD-DA40CFA844B3}"/>
              </a:ext>
            </a:extLst>
          </p:cNvPr>
          <p:cNvSpPr/>
          <p:nvPr/>
        </p:nvSpPr>
        <p:spPr>
          <a:xfrm>
            <a:off x="4689908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sp>
        <p:nvSpPr>
          <p:cNvPr id="135" name="Interruzione 134">
            <a:extLst>
              <a:ext uri="{FF2B5EF4-FFF2-40B4-BE49-F238E27FC236}">
                <a16:creationId xmlns:a16="http://schemas.microsoft.com/office/drawing/2014/main" id="{EEECA6F9-7933-F447-A664-1F231F638BC1}"/>
              </a:ext>
            </a:extLst>
          </p:cNvPr>
          <p:cNvSpPr/>
          <p:nvPr/>
        </p:nvSpPr>
        <p:spPr>
          <a:xfrm>
            <a:off x="6212813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138" name="Decisione 137">
            <a:extLst>
              <a:ext uri="{FF2B5EF4-FFF2-40B4-BE49-F238E27FC236}">
                <a16:creationId xmlns:a16="http://schemas.microsoft.com/office/drawing/2014/main" id="{B36BCD17-BE11-454C-B2E0-BF272C5C43D5}"/>
              </a:ext>
            </a:extLst>
          </p:cNvPr>
          <p:cNvSpPr/>
          <p:nvPr/>
        </p:nvSpPr>
        <p:spPr>
          <a:xfrm>
            <a:off x="5423089" y="2970854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7226A719-EB62-034D-9E13-36E34466796A}"/>
              </a:ext>
            </a:extLst>
          </p:cNvPr>
          <p:cNvCxnSpPr>
            <a:cxnSpLocks/>
          </p:cNvCxnSpPr>
          <p:nvPr/>
        </p:nvCxnSpPr>
        <p:spPr>
          <a:xfrm>
            <a:off x="4929328" y="315085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F9536AAD-B860-7C4F-BEC7-B2240C79FF87}"/>
              </a:ext>
            </a:extLst>
          </p:cNvPr>
          <p:cNvCxnSpPr>
            <a:cxnSpLocks/>
          </p:cNvCxnSpPr>
          <p:nvPr/>
        </p:nvCxnSpPr>
        <p:spPr>
          <a:xfrm>
            <a:off x="6449458" y="3147465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Connettore 1 156">
            <a:extLst>
              <a:ext uri="{FF2B5EF4-FFF2-40B4-BE49-F238E27FC236}">
                <a16:creationId xmlns:a16="http://schemas.microsoft.com/office/drawing/2014/main" id="{AF3CA990-E66B-0843-9340-8A4806CA3BB2}"/>
              </a:ext>
            </a:extLst>
          </p:cNvPr>
          <p:cNvCxnSpPr>
            <a:cxnSpLocks/>
          </p:cNvCxnSpPr>
          <p:nvPr/>
        </p:nvCxnSpPr>
        <p:spPr>
          <a:xfrm>
            <a:off x="5959576" y="3152094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1 157">
            <a:extLst>
              <a:ext uri="{FF2B5EF4-FFF2-40B4-BE49-F238E27FC236}">
                <a16:creationId xmlns:a16="http://schemas.microsoft.com/office/drawing/2014/main" id="{2A434496-21BA-3545-BE01-2AD19437BEC9}"/>
              </a:ext>
            </a:extLst>
          </p:cNvPr>
          <p:cNvCxnSpPr>
            <a:cxnSpLocks/>
          </p:cNvCxnSpPr>
          <p:nvPr/>
        </p:nvCxnSpPr>
        <p:spPr>
          <a:xfrm>
            <a:off x="4920814" y="3148517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5C14BAE5-58F2-9F4E-9BE2-775D0ABFBC2D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5693089" y="2564647"/>
            <a:ext cx="0" cy="40620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Connettore 1 160">
            <a:extLst>
              <a:ext uri="{FF2B5EF4-FFF2-40B4-BE49-F238E27FC236}">
                <a16:creationId xmlns:a16="http://schemas.microsoft.com/office/drawing/2014/main" id="{A7AE2A99-9A8E-B249-BE62-C6BAEC16724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5111983" y="2552562"/>
            <a:ext cx="57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Connettore 1 184">
            <a:extLst>
              <a:ext uri="{FF2B5EF4-FFF2-40B4-BE49-F238E27FC236}">
                <a16:creationId xmlns:a16="http://schemas.microsoft.com/office/drawing/2014/main" id="{FA2AEA85-C4BF-7542-ADFF-159078C3B5B8}"/>
              </a:ext>
            </a:extLst>
          </p:cNvPr>
          <p:cNvCxnSpPr>
            <a:cxnSpLocks/>
          </p:cNvCxnSpPr>
          <p:nvPr/>
        </p:nvCxnSpPr>
        <p:spPr>
          <a:xfrm flipV="1">
            <a:off x="8303472" y="2987333"/>
            <a:ext cx="0" cy="1841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ttore 2 187">
            <a:extLst>
              <a:ext uri="{FF2B5EF4-FFF2-40B4-BE49-F238E27FC236}">
                <a16:creationId xmlns:a16="http://schemas.microsoft.com/office/drawing/2014/main" id="{B5335163-3998-E94F-B9D2-DBD84CB55662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5693089" y="2970854"/>
            <a:ext cx="261926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21033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due angoli in diagonale arrotondati 7">
            <a:extLst>
              <a:ext uri="{FF2B5EF4-FFF2-40B4-BE49-F238E27FC236}">
                <a16:creationId xmlns:a16="http://schemas.microsoft.com/office/drawing/2014/main" id="{7C1293E6-0B3C-6C43-99F7-BAB37A2F47BD}"/>
              </a:ext>
            </a:extLst>
          </p:cNvPr>
          <p:cNvSpPr/>
          <p:nvPr/>
        </p:nvSpPr>
        <p:spPr>
          <a:xfrm>
            <a:off x="2878782" y="2932735"/>
            <a:ext cx="1567941" cy="855668"/>
          </a:xfrm>
          <a:prstGeom prst="round2Diag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 (CORSIVO)</a:t>
            </a:r>
          </a:p>
          <a:p>
            <a:pPr algn="ctr"/>
            <a:r>
              <a:rPr lang="it-IT" sz="1200" dirty="0"/>
              <a:t>PAROLA (STAMPATO)</a:t>
            </a:r>
          </a:p>
          <a:p>
            <a:pPr algn="ctr"/>
            <a:r>
              <a:rPr lang="it-IT" sz="1200" dirty="0"/>
              <a:t>LETTERA INIZIALE</a:t>
            </a:r>
          </a:p>
          <a:p>
            <a:pPr algn="ctr"/>
            <a:r>
              <a:rPr lang="it-IT" sz="1200" dirty="0"/>
              <a:t>IMMAGINE</a:t>
            </a:r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F0F037-FA58-6847-9E26-4DFEADCC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8"/>
            <a:ext cx="4437686" cy="3333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6EB41B-9D18-9A4F-B6A9-6AFE261A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19087"/>
            <a:ext cx="4437686" cy="3333397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E03EDF8F-9E52-E042-A77B-51DBD935B6E2}"/>
              </a:ext>
            </a:extLst>
          </p:cNvPr>
          <p:cNvSpPr/>
          <p:nvPr/>
        </p:nvSpPr>
        <p:spPr>
          <a:xfrm>
            <a:off x="6210972" y="223321"/>
            <a:ext cx="1605064" cy="1382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37E728F-BC3B-E342-9384-5CBB77BED9D3}"/>
              </a:ext>
            </a:extLst>
          </p:cNvPr>
          <p:cNvSpPr txBox="1"/>
          <p:nvPr/>
        </p:nvSpPr>
        <p:spPr>
          <a:xfrm>
            <a:off x="6210972" y="220520"/>
            <a:ext cx="16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PAROLA</a:t>
            </a:r>
          </a:p>
        </p:txBody>
      </p: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A3ADCE83-D2E1-0445-85E2-5FDF6DD4408A}"/>
              </a:ext>
            </a:extLst>
          </p:cNvPr>
          <p:cNvCxnSpPr/>
          <p:nvPr/>
        </p:nvCxnSpPr>
        <p:spPr>
          <a:xfrm>
            <a:off x="6210972" y="589852"/>
            <a:ext cx="1605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3D86EA0-C0F8-8642-ABBD-56328B561575}"/>
              </a:ext>
            </a:extLst>
          </p:cNvPr>
          <p:cNvSpPr txBox="1"/>
          <p:nvPr/>
        </p:nvSpPr>
        <p:spPr>
          <a:xfrm>
            <a:off x="6210971" y="589853"/>
            <a:ext cx="1605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IMG (JPEG)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</p:txBody>
      </p:sp>
    </p:spTree>
    <p:extLst>
      <p:ext uri="{BB962C8B-B14F-4D97-AF65-F5344CB8AC3E}">
        <p14:creationId xmlns:p14="http://schemas.microsoft.com/office/powerpoint/2010/main" val="1512413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75EEF11-46B7-DE44-A041-75F7C1F0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6"/>
            <a:ext cx="4437687" cy="3333397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701EF0-8D9D-874A-9D97-4EC13D3A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919086"/>
            <a:ext cx="4437688" cy="33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2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7E4758-81C7-41D9-92E8-8083E2685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73862">
            <a:off x="2584302" y="3523429"/>
            <a:ext cx="1711213" cy="482558"/>
          </a:xfrm>
          <a:prstGeom prst="rect">
            <a:avLst/>
          </a:prstGeom>
        </p:spPr>
      </p:pic>
      <p:pic>
        <p:nvPicPr>
          <p:cNvPr id="50" name="Immagine 4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5A87E0-BD5D-4292-97DC-5EADE5C3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99" y="3960889"/>
            <a:ext cx="1780284" cy="482558"/>
          </a:xfrm>
          <a:prstGeom prst="rect">
            <a:avLst/>
          </a:prstGeom>
        </p:spPr>
      </p:pic>
      <p:pic>
        <p:nvPicPr>
          <p:cNvPr id="52" name="Immagine 5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1E1960-78B5-41FA-BE63-3FF9B6A0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7285">
            <a:off x="2561918" y="4370316"/>
            <a:ext cx="1779848" cy="4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 (gioco di cui parlerò solo io immagino visto che tante cose su quello non possiamo dire)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1803</TotalTime>
  <Words>1100</Words>
  <Application>Microsoft Office PowerPoint</Application>
  <PresentationFormat>Presentazione su schermo (4:3)</PresentationFormat>
  <Paragraphs>242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 (class diagram)</vt:lpstr>
      <vt:lpstr>Specifiche tecniche Oggetti di gioco (class diagram)</vt:lpstr>
      <vt:lpstr>Specifiche tecniche Oggetti di gioco (class diagram)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114</cp:revision>
  <dcterms:created xsi:type="dcterms:W3CDTF">2015-05-26T12:27:57Z</dcterms:created>
  <dcterms:modified xsi:type="dcterms:W3CDTF">2021-04-23T14:08:24Z</dcterms:modified>
</cp:coreProperties>
</file>